
<file path=[Content_Types].xml><?xml version="1.0" encoding="utf-8"?>
<Types xmlns="http://schemas.openxmlformats.org/package/2006/content-types">
  <Override PartName="/ppt/slideMasters/slideMaster2.xml" ContentType="application/vnd.openxmlformats-officedocument.presentationml.slideMaster+xml"/>
  <Default Extension="png" ContentType="image/png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erverZoom="100000" strictFirstAndLastChars="0" saveSubsetFonts="1">
  <p:sldMasterIdLst>
    <p:sldMasterId id="2147483648" r:id="rId1"/>
    <p:sldMasterId id="2147483649" r:id="rId2"/>
  </p:sldMasterIdLst>
  <p:notesMasterIdLst>
    <p:notesMasterId r:id="rId6"/>
  </p:notesMasterIdLst>
  <p:sldIdLst>
    <p:sldId id="256" r:id="rId3"/>
    <p:sldId id="257" r:id="rId4"/>
    <p:sldId id="258" r:id="rId5"/>
  </p:sldIdLst>
  <p:sldSz cx="13004800" cy="9753600"/>
  <p:notesSz cx="6858000" cy="9144000"/>
  <p:defaultTextStyle>
    <a:defPPr>
      <a:defRPr lang="en-US"/>
    </a:defPPr>
    <a:lvl1pPr algn="ctr" defTabSz="584200" rtl="0" fontAlgn="base" hangingPunct="0">
      <a:spcBef>
        <a:spcPct val="0"/>
      </a:spcBef>
      <a:spcAft>
        <a:spcPct val="0"/>
      </a:spcAft>
      <a:defRPr sz="3600" kern="1200">
        <a:solidFill>
          <a:srgbClr val="2F1A14"/>
        </a:solidFill>
        <a:latin typeface="Papyrus" pitchFamily="66" charset="0"/>
        <a:ea typeface="Papyrus" pitchFamily="66" charset="0"/>
        <a:cs typeface="Papyrus" pitchFamily="66" charset="0"/>
        <a:sym typeface="Papyrus" pitchFamily="66" charset="0"/>
      </a:defRPr>
    </a:lvl1pPr>
    <a:lvl2pPr algn="ctr" defTabSz="584200" rtl="0" fontAlgn="base" hangingPunct="0">
      <a:spcBef>
        <a:spcPct val="0"/>
      </a:spcBef>
      <a:spcAft>
        <a:spcPct val="0"/>
      </a:spcAft>
      <a:defRPr sz="3600" kern="1200">
        <a:solidFill>
          <a:srgbClr val="2F1A14"/>
        </a:solidFill>
        <a:latin typeface="Papyrus" pitchFamily="66" charset="0"/>
        <a:ea typeface="Papyrus" pitchFamily="66" charset="0"/>
        <a:cs typeface="Papyrus" pitchFamily="66" charset="0"/>
        <a:sym typeface="Papyrus" pitchFamily="66" charset="0"/>
      </a:defRPr>
    </a:lvl2pPr>
    <a:lvl3pPr marL="508000" algn="ctr" defTabSz="584200" rtl="0" fontAlgn="base" hangingPunct="0">
      <a:spcBef>
        <a:spcPct val="0"/>
      </a:spcBef>
      <a:spcAft>
        <a:spcPct val="0"/>
      </a:spcAft>
      <a:defRPr sz="3600" kern="1200">
        <a:solidFill>
          <a:srgbClr val="2F1A14"/>
        </a:solidFill>
        <a:latin typeface="Papyrus" pitchFamily="66" charset="0"/>
        <a:ea typeface="Papyrus" pitchFamily="66" charset="0"/>
        <a:cs typeface="Papyrus" pitchFamily="66" charset="0"/>
        <a:sym typeface="Papyrus" pitchFamily="66" charset="0"/>
      </a:defRPr>
    </a:lvl3pPr>
    <a:lvl4pPr marL="1016000" algn="ctr" defTabSz="584200" rtl="0" fontAlgn="base" hangingPunct="0">
      <a:spcBef>
        <a:spcPct val="0"/>
      </a:spcBef>
      <a:spcAft>
        <a:spcPct val="0"/>
      </a:spcAft>
      <a:defRPr sz="3600" kern="1200">
        <a:solidFill>
          <a:srgbClr val="2F1A14"/>
        </a:solidFill>
        <a:latin typeface="Papyrus" pitchFamily="66" charset="0"/>
        <a:ea typeface="Papyrus" pitchFamily="66" charset="0"/>
        <a:cs typeface="Papyrus" pitchFamily="66" charset="0"/>
        <a:sym typeface="Papyrus" pitchFamily="66" charset="0"/>
      </a:defRPr>
    </a:lvl4pPr>
    <a:lvl5pPr marL="1524000" algn="ctr" defTabSz="584200" rtl="0" fontAlgn="base" hangingPunct="0">
      <a:spcBef>
        <a:spcPct val="0"/>
      </a:spcBef>
      <a:spcAft>
        <a:spcPct val="0"/>
      </a:spcAft>
      <a:defRPr sz="3600" kern="1200">
        <a:solidFill>
          <a:srgbClr val="2F1A14"/>
        </a:solidFill>
        <a:latin typeface="Papyrus" pitchFamily="66" charset="0"/>
        <a:ea typeface="Papyrus" pitchFamily="66" charset="0"/>
        <a:cs typeface="Papyrus" pitchFamily="66" charset="0"/>
        <a:sym typeface="Papyrus" pitchFamily="66" charset="0"/>
      </a:defRPr>
    </a:lvl5pPr>
    <a:lvl6pPr marL="2286000" algn="l" defTabSz="914400" rtl="0" eaLnBrk="1" latinLnBrk="0" hangingPunct="1">
      <a:defRPr sz="3600" kern="1200">
        <a:solidFill>
          <a:srgbClr val="2F1A14"/>
        </a:solidFill>
        <a:latin typeface="Papyrus" pitchFamily="66" charset="0"/>
        <a:ea typeface="Papyrus" pitchFamily="66" charset="0"/>
        <a:cs typeface="Papyrus" pitchFamily="66" charset="0"/>
        <a:sym typeface="Papyrus" pitchFamily="66" charset="0"/>
      </a:defRPr>
    </a:lvl6pPr>
    <a:lvl7pPr marL="2743200" algn="l" defTabSz="914400" rtl="0" eaLnBrk="1" latinLnBrk="0" hangingPunct="1">
      <a:defRPr sz="3600" kern="1200">
        <a:solidFill>
          <a:srgbClr val="2F1A14"/>
        </a:solidFill>
        <a:latin typeface="Papyrus" pitchFamily="66" charset="0"/>
        <a:ea typeface="Papyrus" pitchFamily="66" charset="0"/>
        <a:cs typeface="Papyrus" pitchFamily="66" charset="0"/>
        <a:sym typeface="Papyrus" pitchFamily="66" charset="0"/>
      </a:defRPr>
    </a:lvl7pPr>
    <a:lvl8pPr marL="3200400" algn="l" defTabSz="914400" rtl="0" eaLnBrk="1" latinLnBrk="0" hangingPunct="1">
      <a:defRPr sz="3600" kern="1200">
        <a:solidFill>
          <a:srgbClr val="2F1A14"/>
        </a:solidFill>
        <a:latin typeface="Papyrus" pitchFamily="66" charset="0"/>
        <a:ea typeface="Papyrus" pitchFamily="66" charset="0"/>
        <a:cs typeface="Papyrus" pitchFamily="66" charset="0"/>
        <a:sym typeface="Papyrus" pitchFamily="66" charset="0"/>
      </a:defRPr>
    </a:lvl8pPr>
    <a:lvl9pPr marL="3657600" algn="l" defTabSz="914400" rtl="0" eaLnBrk="1" latinLnBrk="0" hangingPunct="1">
      <a:defRPr sz="3600" kern="1200">
        <a:solidFill>
          <a:srgbClr val="2F1A14"/>
        </a:solidFill>
        <a:latin typeface="Papyrus" pitchFamily="66" charset="0"/>
        <a:ea typeface="Papyrus" pitchFamily="66" charset="0"/>
        <a:cs typeface="Papyrus" pitchFamily="66" charset="0"/>
        <a:sym typeface="Papyrus" pitchFamily="66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8" d="100"/>
          <a:sy n="48" d="100"/>
        </p:scale>
        <p:origin x="-564" y="-90"/>
      </p:cViewPr>
      <p:guideLst>
        <p:guide orient="horz" pos="3072"/>
        <p:guide pos="409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12700" cap="rnd" cmpd="sng">
            <a:noFill/>
            <a:prstDash val="solid"/>
            <a:round/>
            <a:headEnd type="none" w="med" len="med"/>
            <a:tailEnd type="none" w="med" len="med"/>
          </a:ln>
          <a:effectLst/>
        </p:spPr>
      </p:sp>
      <p:sp>
        <p:nvSpPr>
          <p:cNvPr id="3074" name="Rectangle 2"/>
          <p:cNvSpPr>
            <a:spLocks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12700" cap="rnd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Noteworthy Bold" charset="0"/>
              </a:rPr>
              <a:t>Click to edit Master text styles</a:t>
            </a:r>
          </a:p>
          <a:p>
            <a:pPr lvl="1"/>
            <a:r>
              <a:rPr lang="en-US" smtClean="0">
                <a:sym typeface="Noteworthy Bold" charset="0"/>
              </a:rPr>
              <a:t>Second level</a:t>
            </a:r>
          </a:p>
          <a:p>
            <a:pPr lvl="2"/>
            <a:r>
              <a:rPr lang="en-US" smtClean="0">
                <a:sym typeface="Noteworthy Bold" charset="0"/>
              </a:rPr>
              <a:t>Third level</a:t>
            </a:r>
          </a:p>
          <a:p>
            <a:pPr lvl="3"/>
            <a:r>
              <a:rPr lang="en-US" smtClean="0">
                <a:sym typeface="Noteworthy Bold" charset="0"/>
              </a:rPr>
              <a:t>Fourth level</a:t>
            </a:r>
          </a:p>
          <a:p>
            <a:pPr lvl="4"/>
            <a:r>
              <a:rPr lang="en-US" smtClean="0">
                <a:sym typeface="Noteworthy Bold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57200" rtl="0" fontAlgn="base" hangingPunct="0">
      <a:lnSpc>
        <a:spcPts val="3500"/>
      </a:lnSpc>
      <a:spcBef>
        <a:spcPct val="0"/>
      </a:spcBef>
      <a:spcAft>
        <a:spcPct val="0"/>
      </a:spcAft>
      <a:defRPr sz="2400" kern="1200">
        <a:solidFill>
          <a:srgbClr val="572E2D"/>
        </a:solidFill>
        <a:latin typeface="Noteworthy Bold" charset="0"/>
        <a:ea typeface="Noteworthy Bold" charset="0"/>
        <a:cs typeface="Noteworthy Bold" charset="0"/>
        <a:sym typeface="Noteworthy Bold" charset="0"/>
      </a:defRPr>
    </a:lvl1pPr>
    <a:lvl2pPr algn="l" defTabSz="457200" rtl="0" fontAlgn="base" hangingPunct="0">
      <a:lnSpc>
        <a:spcPts val="3500"/>
      </a:lnSpc>
      <a:spcBef>
        <a:spcPct val="0"/>
      </a:spcBef>
      <a:spcAft>
        <a:spcPct val="0"/>
      </a:spcAft>
      <a:defRPr sz="2400" kern="1200">
        <a:solidFill>
          <a:srgbClr val="572E2D"/>
        </a:solidFill>
        <a:latin typeface="Noteworthy Bold" charset="0"/>
        <a:ea typeface="Noteworthy Bold" charset="0"/>
        <a:cs typeface="Noteworthy Bold" charset="0"/>
        <a:sym typeface="Noteworthy Bold" charset="0"/>
      </a:defRPr>
    </a:lvl2pPr>
    <a:lvl3pPr marL="508000" algn="l" defTabSz="457200" rtl="0" fontAlgn="base" hangingPunct="0">
      <a:lnSpc>
        <a:spcPts val="3500"/>
      </a:lnSpc>
      <a:spcBef>
        <a:spcPct val="0"/>
      </a:spcBef>
      <a:spcAft>
        <a:spcPct val="0"/>
      </a:spcAft>
      <a:defRPr sz="2400" kern="1200">
        <a:solidFill>
          <a:srgbClr val="572E2D"/>
        </a:solidFill>
        <a:latin typeface="Noteworthy Bold" charset="0"/>
        <a:ea typeface="Noteworthy Bold" charset="0"/>
        <a:cs typeface="Noteworthy Bold" charset="0"/>
        <a:sym typeface="Noteworthy Bold" charset="0"/>
      </a:defRPr>
    </a:lvl3pPr>
    <a:lvl4pPr marL="1016000" algn="l" defTabSz="457200" rtl="0" fontAlgn="base" hangingPunct="0">
      <a:lnSpc>
        <a:spcPts val="3500"/>
      </a:lnSpc>
      <a:spcBef>
        <a:spcPct val="0"/>
      </a:spcBef>
      <a:spcAft>
        <a:spcPct val="0"/>
      </a:spcAft>
      <a:defRPr sz="2400" kern="1200">
        <a:solidFill>
          <a:srgbClr val="572E2D"/>
        </a:solidFill>
        <a:latin typeface="Noteworthy Bold" charset="0"/>
        <a:ea typeface="Noteworthy Bold" charset="0"/>
        <a:cs typeface="Noteworthy Bold" charset="0"/>
        <a:sym typeface="Noteworthy Bold" charset="0"/>
      </a:defRPr>
    </a:lvl4pPr>
    <a:lvl5pPr marL="1524000" algn="l" defTabSz="457200" rtl="0" fontAlgn="base" hangingPunct="0">
      <a:lnSpc>
        <a:spcPts val="3500"/>
      </a:lnSpc>
      <a:spcBef>
        <a:spcPct val="0"/>
      </a:spcBef>
      <a:spcAft>
        <a:spcPct val="0"/>
      </a:spcAft>
      <a:defRPr sz="2400" kern="1200">
        <a:solidFill>
          <a:srgbClr val="572E2D"/>
        </a:solidFill>
        <a:latin typeface="Noteworthy Bold" charset="0"/>
        <a:ea typeface="Noteworthy Bold" charset="0"/>
        <a:cs typeface="Noteworthy Bold" charset="0"/>
        <a:sym typeface="Noteworthy Bold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18600" y="635000"/>
            <a:ext cx="2616200" cy="802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70000" y="635000"/>
            <a:ext cx="7696200" cy="802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0875" y="2276475"/>
            <a:ext cx="5775325" cy="643572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2276475"/>
            <a:ext cx="5775325" cy="643572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28163" y="2276475"/>
            <a:ext cx="2925762" cy="69183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2276475"/>
            <a:ext cx="8624888" cy="69183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70000" y="2819400"/>
            <a:ext cx="2400300" cy="5842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2700" y="2819400"/>
            <a:ext cx="2400300" cy="5842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3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/>
          </p:cNvSpPr>
          <p:nvPr>
            <p:ph type="title"/>
          </p:nvPr>
        </p:nvSpPr>
        <p:spPr bwMode="auto">
          <a:xfrm>
            <a:off x="1270000" y="635000"/>
            <a:ext cx="10464800" cy="2108200"/>
          </a:xfrm>
          <a:prstGeom prst="rect">
            <a:avLst/>
          </a:prstGeom>
          <a:noFill/>
          <a:ln w="12700" cap="flat" cmpd="sng">
            <a:noFill/>
            <a:prstDash val="solid"/>
            <a:miter lim="0"/>
            <a:headEnd/>
            <a:tailEnd/>
          </a:ln>
          <a:effectLst/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Papyrus" pitchFamily="66" charset="0"/>
              </a:rPr>
              <a:t>Click to edit Master title style</a:t>
            </a:r>
          </a:p>
        </p:txBody>
      </p:sp>
      <p:sp>
        <p:nvSpPr>
          <p:cNvPr id="1026" name="Rectangle 2"/>
          <p:cNvSpPr>
            <a:spLocks/>
          </p:cNvSpPr>
          <p:nvPr>
            <p:ph type="body" idx="1"/>
          </p:nvPr>
        </p:nvSpPr>
        <p:spPr bwMode="auto">
          <a:xfrm>
            <a:off x="1270000" y="2819400"/>
            <a:ext cx="4953000" cy="5842000"/>
          </a:xfrm>
          <a:prstGeom prst="rect">
            <a:avLst/>
          </a:prstGeom>
          <a:noFill/>
          <a:ln w="12700" cap="flat" cmpd="sng">
            <a:noFill/>
            <a:prstDash val="solid"/>
            <a:miter lim="0"/>
            <a:headEnd/>
            <a:tailEnd/>
          </a:ln>
          <a:effectLst/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Papyrus" pitchFamily="66" charset="0"/>
              </a:rPr>
              <a:t>Click to edit Master text styles</a:t>
            </a:r>
          </a:p>
          <a:p>
            <a:pPr lvl="1"/>
            <a:r>
              <a:rPr lang="en-US" smtClean="0">
                <a:sym typeface="Papyrus" pitchFamily="66" charset="0"/>
              </a:rPr>
              <a:t>Second level</a:t>
            </a:r>
          </a:p>
          <a:p>
            <a:pPr lvl="2"/>
            <a:r>
              <a:rPr lang="en-US" smtClean="0">
                <a:sym typeface="Papyrus" pitchFamily="66" charset="0"/>
              </a:rPr>
              <a:t>Third level</a:t>
            </a:r>
          </a:p>
          <a:p>
            <a:pPr lvl="3"/>
            <a:r>
              <a:rPr lang="en-US" smtClean="0">
                <a:sym typeface="Papyrus" pitchFamily="66" charset="0"/>
              </a:rPr>
              <a:t>Fourth level</a:t>
            </a:r>
          </a:p>
          <a:p>
            <a:pPr lvl="4"/>
            <a:r>
              <a:rPr lang="en-US" smtClean="0">
                <a:sym typeface="Papyrus" pitchFamily="66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xStyles>
    <p:titleStyle>
      <a:lvl1pPr algn="ctr" defTabSz="584200" rtl="0" fontAlgn="base" hangingPunct="0">
        <a:spcBef>
          <a:spcPct val="0"/>
        </a:spcBef>
        <a:spcAft>
          <a:spcPct val="0"/>
        </a:spcAft>
        <a:defRPr sz="7200">
          <a:solidFill>
            <a:srgbClr val="2F1A14"/>
          </a:solidFill>
          <a:latin typeface="+mj-lt"/>
          <a:ea typeface="+mj-ea"/>
          <a:cs typeface="+mj-cs"/>
          <a:sym typeface="Papyrus" pitchFamily="66" charset="0"/>
        </a:defRPr>
      </a:lvl1pPr>
      <a:lvl2pPr algn="ctr" defTabSz="584200" rtl="0" fontAlgn="base" hangingPunct="0">
        <a:spcBef>
          <a:spcPct val="0"/>
        </a:spcBef>
        <a:spcAft>
          <a:spcPct val="0"/>
        </a:spcAft>
        <a:defRPr sz="7200">
          <a:solidFill>
            <a:srgbClr val="2F1A14"/>
          </a:solidFill>
          <a:latin typeface="Papyrus" pitchFamily="66" charset="0"/>
          <a:ea typeface="Papyrus" pitchFamily="66" charset="0"/>
          <a:cs typeface="Papyrus" pitchFamily="66" charset="0"/>
          <a:sym typeface="Papyrus" pitchFamily="66" charset="0"/>
        </a:defRPr>
      </a:lvl2pPr>
      <a:lvl3pPr algn="ctr" defTabSz="584200" rtl="0" fontAlgn="base" hangingPunct="0">
        <a:spcBef>
          <a:spcPct val="0"/>
        </a:spcBef>
        <a:spcAft>
          <a:spcPct val="0"/>
        </a:spcAft>
        <a:defRPr sz="7200">
          <a:solidFill>
            <a:srgbClr val="2F1A14"/>
          </a:solidFill>
          <a:latin typeface="Papyrus" pitchFamily="66" charset="0"/>
          <a:ea typeface="Papyrus" pitchFamily="66" charset="0"/>
          <a:cs typeface="Papyrus" pitchFamily="66" charset="0"/>
          <a:sym typeface="Papyrus" pitchFamily="66" charset="0"/>
        </a:defRPr>
      </a:lvl3pPr>
      <a:lvl4pPr algn="ctr" defTabSz="584200" rtl="0" fontAlgn="base" hangingPunct="0">
        <a:spcBef>
          <a:spcPct val="0"/>
        </a:spcBef>
        <a:spcAft>
          <a:spcPct val="0"/>
        </a:spcAft>
        <a:defRPr sz="7200">
          <a:solidFill>
            <a:srgbClr val="2F1A14"/>
          </a:solidFill>
          <a:latin typeface="Papyrus" pitchFamily="66" charset="0"/>
          <a:ea typeface="Papyrus" pitchFamily="66" charset="0"/>
          <a:cs typeface="Papyrus" pitchFamily="66" charset="0"/>
          <a:sym typeface="Papyrus" pitchFamily="66" charset="0"/>
        </a:defRPr>
      </a:lvl4pPr>
      <a:lvl5pPr algn="ctr" defTabSz="584200" rtl="0" fontAlgn="base" hangingPunct="0">
        <a:spcBef>
          <a:spcPct val="0"/>
        </a:spcBef>
        <a:spcAft>
          <a:spcPct val="0"/>
        </a:spcAft>
        <a:defRPr sz="7200">
          <a:solidFill>
            <a:srgbClr val="2F1A14"/>
          </a:solidFill>
          <a:latin typeface="Papyrus" pitchFamily="66" charset="0"/>
          <a:ea typeface="Papyrus" pitchFamily="66" charset="0"/>
          <a:cs typeface="Papyrus" pitchFamily="66" charset="0"/>
          <a:sym typeface="Papyrus" pitchFamily="66" charset="0"/>
        </a:defRPr>
      </a:lvl5pPr>
      <a:lvl6pPr marL="457200" algn="ctr" defTabSz="584200" rtl="0" fontAlgn="base" hangingPunct="0">
        <a:spcBef>
          <a:spcPct val="0"/>
        </a:spcBef>
        <a:spcAft>
          <a:spcPct val="0"/>
        </a:spcAft>
        <a:defRPr sz="7200">
          <a:solidFill>
            <a:srgbClr val="2F1A14"/>
          </a:solidFill>
          <a:latin typeface="Papyrus" pitchFamily="66" charset="0"/>
          <a:ea typeface="Papyrus" pitchFamily="66" charset="0"/>
          <a:cs typeface="Papyrus" pitchFamily="66" charset="0"/>
          <a:sym typeface="Papyrus" pitchFamily="66" charset="0"/>
        </a:defRPr>
      </a:lvl6pPr>
      <a:lvl7pPr marL="914400" algn="ctr" defTabSz="584200" rtl="0" fontAlgn="base" hangingPunct="0">
        <a:spcBef>
          <a:spcPct val="0"/>
        </a:spcBef>
        <a:spcAft>
          <a:spcPct val="0"/>
        </a:spcAft>
        <a:defRPr sz="7200">
          <a:solidFill>
            <a:srgbClr val="2F1A14"/>
          </a:solidFill>
          <a:latin typeface="Papyrus" pitchFamily="66" charset="0"/>
          <a:ea typeface="Papyrus" pitchFamily="66" charset="0"/>
          <a:cs typeface="Papyrus" pitchFamily="66" charset="0"/>
          <a:sym typeface="Papyrus" pitchFamily="66" charset="0"/>
        </a:defRPr>
      </a:lvl7pPr>
      <a:lvl8pPr marL="1371600" algn="ctr" defTabSz="584200" rtl="0" fontAlgn="base" hangingPunct="0">
        <a:spcBef>
          <a:spcPct val="0"/>
        </a:spcBef>
        <a:spcAft>
          <a:spcPct val="0"/>
        </a:spcAft>
        <a:defRPr sz="7200">
          <a:solidFill>
            <a:srgbClr val="2F1A14"/>
          </a:solidFill>
          <a:latin typeface="Papyrus" pitchFamily="66" charset="0"/>
          <a:ea typeface="Papyrus" pitchFamily="66" charset="0"/>
          <a:cs typeface="Papyrus" pitchFamily="66" charset="0"/>
          <a:sym typeface="Papyrus" pitchFamily="66" charset="0"/>
        </a:defRPr>
      </a:lvl8pPr>
      <a:lvl9pPr marL="1828800" algn="ctr" defTabSz="584200" rtl="0" fontAlgn="base" hangingPunct="0">
        <a:spcBef>
          <a:spcPct val="0"/>
        </a:spcBef>
        <a:spcAft>
          <a:spcPct val="0"/>
        </a:spcAft>
        <a:defRPr sz="7200">
          <a:solidFill>
            <a:srgbClr val="2F1A14"/>
          </a:solidFill>
          <a:latin typeface="Papyrus" pitchFamily="66" charset="0"/>
          <a:ea typeface="Papyrus" pitchFamily="66" charset="0"/>
          <a:cs typeface="Papyrus" pitchFamily="66" charset="0"/>
          <a:sym typeface="Papyrus" pitchFamily="66" charset="0"/>
        </a:defRPr>
      </a:lvl9pPr>
    </p:titleStyle>
    <p:bodyStyle>
      <a:lvl1pPr marL="385763" indent="-385763" algn="l" defTabSz="584200" rtl="0" fontAlgn="base" hangingPunct="0">
        <a:spcBef>
          <a:spcPts val="2800"/>
        </a:spcBef>
        <a:spcAft>
          <a:spcPct val="0"/>
        </a:spcAft>
        <a:buSzPct val="30000"/>
        <a:buBlip>
          <a:blip r:embed="rId14"/>
        </a:buBlip>
        <a:defRPr sz="3200">
          <a:solidFill>
            <a:srgbClr val="2F1A14"/>
          </a:solidFill>
          <a:latin typeface="+mn-lt"/>
          <a:ea typeface="+mn-ea"/>
          <a:cs typeface="+mn-cs"/>
          <a:sym typeface="Papyrus" pitchFamily="66" charset="0"/>
        </a:defRPr>
      </a:lvl1pPr>
      <a:lvl2pPr marL="893763" indent="-385763" algn="l" defTabSz="584200" rtl="0" fontAlgn="base" hangingPunct="0">
        <a:spcBef>
          <a:spcPts val="2800"/>
        </a:spcBef>
        <a:spcAft>
          <a:spcPct val="0"/>
        </a:spcAft>
        <a:buSzPct val="30000"/>
        <a:buBlip>
          <a:blip r:embed="rId14"/>
        </a:buBlip>
        <a:defRPr sz="3200">
          <a:solidFill>
            <a:srgbClr val="2F1A14"/>
          </a:solidFill>
          <a:latin typeface="+mn-lt"/>
          <a:ea typeface="+mn-ea"/>
          <a:cs typeface="+mn-cs"/>
          <a:sym typeface="Papyrus" pitchFamily="66" charset="0"/>
        </a:defRPr>
      </a:lvl2pPr>
      <a:lvl3pPr marL="1401763" indent="-385763" algn="l" defTabSz="584200" rtl="0" fontAlgn="base" hangingPunct="0">
        <a:spcBef>
          <a:spcPts val="2800"/>
        </a:spcBef>
        <a:spcAft>
          <a:spcPct val="0"/>
        </a:spcAft>
        <a:buSzPct val="30000"/>
        <a:buBlip>
          <a:blip r:embed="rId14"/>
        </a:buBlip>
        <a:defRPr sz="3200">
          <a:solidFill>
            <a:srgbClr val="2F1A14"/>
          </a:solidFill>
          <a:latin typeface="+mn-lt"/>
          <a:ea typeface="+mn-ea"/>
          <a:cs typeface="+mn-cs"/>
          <a:sym typeface="Papyrus" pitchFamily="66" charset="0"/>
        </a:defRPr>
      </a:lvl3pPr>
      <a:lvl4pPr marL="1909763" indent="-385763" algn="l" defTabSz="584200" rtl="0" fontAlgn="base" hangingPunct="0">
        <a:spcBef>
          <a:spcPts val="2800"/>
        </a:spcBef>
        <a:spcAft>
          <a:spcPct val="0"/>
        </a:spcAft>
        <a:buSzPct val="30000"/>
        <a:buBlip>
          <a:blip r:embed="rId14"/>
        </a:buBlip>
        <a:defRPr sz="3200">
          <a:solidFill>
            <a:srgbClr val="2F1A14"/>
          </a:solidFill>
          <a:latin typeface="+mn-lt"/>
          <a:ea typeface="+mn-ea"/>
          <a:cs typeface="+mn-cs"/>
          <a:sym typeface="Papyrus" pitchFamily="66" charset="0"/>
        </a:defRPr>
      </a:lvl4pPr>
      <a:lvl5pPr marL="2417763" indent="-385763" algn="l" defTabSz="584200" rtl="0" fontAlgn="base" hangingPunct="0">
        <a:spcBef>
          <a:spcPts val="2800"/>
        </a:spcBef>
        <a:spcAft>
          <a:spcPct val="0"/>
        </a:spcAft>
        <a:buSzPct val="30000"/>
        <a:buBlip>
          <a:blip r:embed="rId14"/>
        </a:buBlip>
        <a:defRPr sz="3200">
          <a:solidFill>
            <a:srgbClr val="2F1A14"/>
          </a:solidFill>
          <a:latin typeface="+mn-lt"/>
          <a:ea typeface="+mn-ea"/>
          <a:cs typeface="+mn-cs"/>
          <a:sym typeface="Papyrus" pitchFamily="66" charset="0"/>
        </a:defRPr>
      </a:lvl5pPr>
      <a:lvl6pPr marL="2874963" indent="-385763" algn="l" defTabSz="584200" rtl="0" fontAlgn="base" hangingPunct="0">
        <a:spcBef>
          <a:spcPts val="2800"/>
        </a:spcBef>
        <a:spcAft>
          <a:spcPct val="0"/>
        </a:spcAft>
        <a:buSzPct val="30000"/>
        <a:buBlip>
          <a:blip r:embed="rId14"/>
        </a:buBlip>
        <a:defRPr sz="3200">
          <a:solidFill>
            <a:srgbClr val="2F1A14"/>
          </a:solidFill>
          <a:latin typeface="+mn-lt"/>
          <a:ea typeface="+mn-ea"/>
          <a:cs typeface="+mn-cs"/>
          <a:sym typeface="Papyrus" pitchFamily="66" charset="0"/>
        </a:defRPr>
      </a:lvl6pPr>
      <a:lvl7pPr marL="3332163" indent="-385763" algn="l" defTabSz="584200" rtl="0" fontAlgn="base" hangingPunct="0">
        <a:spcBef>
          <a:spcPts val="2800"/>
        </a:spcBef>
        <a:spcAft>
          <a:spcPct val="0"/>
        </a:spcAft>
        <a:buSzPct val="30000"/>
        <a:buBlip>
          <a:blip r:embed="rId14"/>
        </a:buBlip>
        <a:defRPr sz="3200">
          <a:solidFill>
            <a:srgbClr val="2F1A14"/>
          </a:solidFill>
          <a:latin typeface="+mn-lt"/>
          <a:ea typeface="+mn-ea"/>
          <a:cs typeface="+mn-cs"/>
          <a:sym typeface="Papyrus" pitchFamily="66" charset="0"/>
        </a:defRPr>
      </a:lvl7pPr>
      <a:lvl8pPr marL="3789363" indent="-385763" algn="l" defTabSz="584200" rtl="0" fontAlgn="base" hangingPunct="0">
        <a:spcBef>
          <a:spcPts val="2800"/>
        </a:spcBef>
        <a:spcAft>
          <a:spcPct val="0"/>
        </a:spcAft>
        <a:buSzPct val="30000"/>
        <a:buBlip>
          <a:blip r:embed="rId14"/>
        </a:buBlip>
        <a:defRPr sz="3200">
          <a:solidFill>
            <a:srgbClr val="2F1A14"/>
          </a:solidFill>
          <a:latin typeface="+mn-lt"/>
          <a:ea typeface="+mn-ea"/>
          <a:cs typeface="+mn-cs"/>
          <a:sym typeface="Papyrus" pitchFamily="66" charset="0"/>
        </a:defRPr>
      </a:lvl8pPr>
      <a:lvl9pPr marL="4246563" indent="-385763" algn="l" defTabSz="584200" rtl="0" fontAlgn="base" hangingPunct="0">
        <a:spcBef>
          <a:spcPts val="2800"/>
        </a:spcBef>
        <a:spcAft>
          <a:spcPct val="0"/>
        </a:spcAft>
        <a:buSzPct val="30000"/>
        <a:buBlip>
          <a:blip r:embed="rId14"/>
        </a:buBlip>
        <a:defRPr sz="3200">
          <a:solidFill>
            <a:srgbClr val="2F1A14"/>
          </a:solidFill>
          <a:latin typeface="+mn-lt"/>
          <a:ea typeface="+mn-ea"/>
          <a:cs typeface="+mn-cs"/>
          <a:sym typeface="Papyrus" pitchFamily="66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/>
          </p:cNvSpPr>
          <p:nvPr>
            <p:ph type="title"/>
          </p:nvPr>
        </p:nvSpPr>
        <p:spPr bwMode="auto">
          <a:xfrm>
            <a:off x="1270000" y="7315200"/>
            <a:ext cx="10464800" cy="1879600"/>
          </a:xfrm>
          <a:prstGeom prst="rect">
            <a:avLst/>
          </a:prstGeom>
          <a:noFill/>
          <a:ln w="12700" cap="flat" cmpd="sng">
            <a:noFill/>
            <a:prstDash val="solid"/>
            <a:miter lim="0"/>
            <a:headEnd/>
            <a:tailEnd/>
          </a:ln>
          <a:effectLst/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Papyrus" pitchFamily="66" charset="0"/>
              </a:rPr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584200" rtl="0" fontAlgn="base" hangingPunct="0">
        <a:spcBef>
          <a:spcPct val="0"/>
        </a:spcBef>
        <a:spcAft>
          <a:spcPct val="0"/>
        </a:spcAft>
        <a:defRPr sz="7200">
          <a:solidFill>
            <a:srgbClr val="2F1A14"/>
          </a:solidFill>
          <a:latin typeface="+mj-lt"/>
          <a:ea typeface="+mj-ea"/>
          <a:cs typeface="+mj-cs"/>
          <a:sym typeface="Papyrus" pitchFamily="66" charset="0"/>
        </a:defRPr>
      </a:lvl1pPr>
      <a:lvl2pPr algn="ctr" defTabSz="584200" rtl="0" fontAlgn="base" hangingPunct="0">
        <a:spcBef>
          <a:spcPct val="0"/>
        </a:spcBef>
        <a:spcAft>
          <a:spcPct val="0"/>
        </a:spcAft>
        <a:defRPr sz="7200">
          <a:solidFill>
            <a:srgbClr val="2F1A14"/>
          </a:solidFill>
          <a:latin typeface="Papyrus" pitchFamily="66" charset="0"/>
          <a:ea typeface="Papyrus" pitchFamily="66" charset="0"/>
          <a:cs typeface="Papyrus" pitchFamily="66" charset="0"/>
          <a:sym typeface="Papyrus" pitchFamily="66" charset="0"/>
        </a:defRPr>
      </a:lvl2pPr>
      <a:lvl3pPr algn="ctr" defTabSz="584200" rtl="0" fontAlgn="base" hangingPunct="0">
        <a:spcBef>
          <a:spcPct val="0"/>
        </a:spcBef>
        <a:spcAft>
          <a:spcPct val="0"/>
        </a:spcAft>
        <a:defRPr sz="7200">
          <a:solidFill>
            <a:srgbClr val="2F1A14"/>
          </a:solidFill>
          <a:latin typeface="Papyrus" pitchFamily="66" charset="0"/>
          <a:ea typeface="Papyrus" pitchFamily="66" charset="0"/>
          <a:cs typeface="Papyrus" pitchFamily="66" charset="0"/>
          <a:sym typeface="Papyrus" pitchFamily="66" charset="0"/>
        </a:defRPr>
      </a:lvl3pPr>
      <a:lvl4pPr algn="ctr" defTabSz="584200" rtl="0" fontAlgn="base" hangingPunct="0">
        <a:spcBef>
          <a:spcPct val="0"/>
        </a:spcBef>
        <a:spcAft>
          <a:spcPct val="0"/>
        </a:spcAft>
        <a:defRPr sz="7200">
          <a:solidFill>
            <a:srgbClr val="2F1A14"/>
          </a:solidFill>
          <a:latin typeface="Papyrus" pitchFamily="66" charset="0"/>
          <a:ea typeface="Papyrus" pitchFamily="66" charset="0"/>
          <a:cs typeface="Papyrus" pitchFamily="66" charset="0"/>
          <a:sym typeface="Papyrus" pitchFamily="66" charset="0"/>
        </a:defRPr>
      </a:lvl4pPr>
      <a:lvl5pPr algn="ctr" defTabSz="584200" rtl="0" fontAlgn="base" hangingPunct="0">
        <a:spcBef>
          <a:spcPct val="0"/>
        </a:spcBef>
        <a:spcAft>
          <a:spcPct val="0"/>
        </a:spcAft>
        <a:defRPr sz="7200">
          <a:solidFill>
            <a:srgbClr val="2F1A14"/>
          </a:solidFill>
          <a:latin typeface="Papyrus" pitchFamily="66" charset="0"/>
          <a:ea typeface="Papyrus" pitchFamily="66" charset="0"/>
          <a:cs typeface="Papyrus" pitchFamily="66" charset="0"/>
          <a:sym typeface="Papyrus" pitchFamily="66" charset="0"/>
        </a:defRPr>
      </a:lvl5pPr>
      <a:lvl6pPr marL="457200" algn="ctr" defTabSz="584200" rtl="0" fontAlgn="base" hangingPunct="0">
        <a:spcBef>
          <a:spcPct val="0"/>
        </a:spcBef>
        <a:spcAft>
          <a:spcPct val="0"/>
        </a:spcAft>
        <a:defRPr sz="7200">
          <a:solidFill>
            <a:srgbClr val="2F1A14"/>
          </a:solidFill>
          <a:latin typeface="Papyrus" pitchFamily="66" charset="0"/>
          <a:ea typeface="Papyrus" pitchFamily="66" charset="0"/>
          <a:cs typeface="Papyrus" pitchFamily="66" charset="0"/>
          <a:sym typeface="Papyrus" pitchFamily="66" charset="0"/>
        </a:defRPr>
      </a:lvl6pPr>
      <a:lvl7pPr marL="914400" algn="ctr" defTabSz="584200" rtl="0" fontAlgn="base" hangingPunct="0">
        <a:spcBef>
          <a:spcPct val="0"/>
        </a:spcBef>
        <a:spcAft>
          <a:spcPct val="0"/>
        </a:spcAft>
        <a:defRPr sz="7200">
          <a:solidFill>
            <a:srgbClr val="2F1A14"/>
          </a:solidFill>
          <a:latin typeface="Papyrus" pitchFamily="66" charset="0"/>
          <a:ea typeface="Papyrus" pitchFamily="66" charset="0"/>
          <a:cs typeface="Papyrus" pitchFamily="66" charset="0"/>
          <a:sym typeface="Papyrus" pitchFamily="66" charset="0"/>
        </a:defRPr>
      </a:lvl7pPr>
      <a:lvl8pPr marL="1371600" algn="ctr" defTabSz="584200" rtl="0" fontAlgn="base" hangingPunct="0">
        <a:spcBef>
          <a:spcPct val="0"/>
        </a:spcBef>
        <a:spcAft>
          <a:spcPct val="0"/>
        </a:spcAft>
        <a:defRPr sz="7200">
          <a:solidFill>
            <a:srgbClr val="2F1A14"/>
          </a:solidFill>
          <a:latin typeface="Papyrus" pitchFamily="66" charset="0"/>
          <a:ea typeface="Papyrus" pitchFamily="66" charset="0"/>
          <a:cs typeface="Papyrus" pitchFamily="66" charset="0"/>
          <a:sym typeface="Papyrus" pitchFamily="66" charset="0"/>
        </a:defRPr>
      </a:lvl8pPr>
      <a:lvl9pPr marL="1828800" algn="ctr" defTabSz="584200" rtl="0" fontAlgn="base" hangingPunct="0">
        <a:spcBef>
          <a:spcPct val="0"/>
        </a:spcBef>
        <a:spcAft>
          <a:spcPct val="0"/>
        </a:spcAft>
        <a:defRPr sz="7200">
          <a:solidFill>
            <a:srgbClr val="2F1A14"/>
          </a:solidFill>
          <a:latin typeface="Papyrus" pitchFamily="66" charset="0"/>
          <a:ea typeface="Papyrus" pitchFamily="66" charset="0"/>
          <a:cs typeface="Papyrus" pitchFamily="66" charset="0"/>
          <a:sym typeface="Papyrus" pitchFamily="66" charset="0"/>
        </a:defRPr>
      </a:lvl9pPr>
    </p:titleStyle>
    <p:bodyStyle>
      <a:lvl1pPr algn="l" defTabSz="584200" rtl="0" fontAlgn="base" hangingPunct="0">
        <a:spcBef>
          <a:spcPts val="4200"/>
        </a:spcBef>
        <a:spcAft>
          <a:spcPct val="0"/>
        </a:spcAft>
        <a:defRPr sz="3800">
          <a:solidFill>
            <a:srgbClr val="2F1A14"/>
          </a:solidFill>
          <a:latin typeface="+mn-lt"/>
          <a:ea typeface="+mn-ea"/>
          <a:cs typeface="+mn-cs"/>
          <a:sym typeface="Papyrus" pitchFamily="66" charset="0"/>
        </a:defRPr>
      </a:lvl1pPr>
      <a:lvl2pPr algn="l" defTabSz="584200" rtl="0" fontAlgn="base" hangingPunct="0">
        <a:spcBef>
          <a:spcPts val="4200"/>
        </a:spcBef>
        <a:spcAft>
          <a:spcPct val="0"/>
        </a:spcAft>
        <a:defRPr sz="3800">
          <a:solidFill>
            <a:srgbClr val="2F1A14"/>
          </a:solidFill>
          <a:latin typeface="+mn-lt"/>
          <a:ea typeface="+mn-ea"/>
          <a:cs typeface="+mn-cs"/>
          <a:sym typeface="Papyrus" pitchFamily="66" charset="0"/>
        </a:defRPr>
      </a:lvl2pPr>
      <a:lvl3pPr marL="508000" algn="l" defTabSz="584200" rtl="0" fontAlgn="base" hangingPunct="0">
        <a:spcBef>
          <a:spcPts val="4200"/>
        </a:spcBef>
        <a:spcAft>
          <a:spcPct val="0"/>
        </a:spcAft>
        <a:defRPr sz="3800">
          <a:solidFill>
            <a:srgbClr val="2F1A14"/>
          </a:solidFill>
          <a:latin typeface="+mn-lt"/>
          <a:ea typeface="+mn-ea"/>
          <a:cs typeface="+mn-cs"/>
          <a:sym typeface="Papyrus" pitchFamily="66" charset="0"/>
        </a:defRPr>
      </a:lvl3pPr>
      <a:lvl4pPr marL="1016000" algn="l" defTabSz="584200" rtl="0" fontAlgn="base" hangingPunct="0">
        <a:spcBef>
          <a:spcPts val="4200"/>
        </a:spcBef>
        <a:spcAft>
          <a:spcPct val="0"/>
        </a:spcAft>
        <a:defRPr sz="3800">
          <a:solidFill>
            <a:srgbClr val="2F1A14"/>
          </a:solidFill>
          <a:latin typeface="+mn-lt"/>
          <a:ea typeface="+mn-ea"/>
          <a:cs typeface="+mn-cs"/>
          <a:sym typeface="Papyrus" pitchFamily="66" charset="0"/>
        </a:defRPr>
      </a:lvl4pPr>
      <a:lvl5pPr marL="1524000" algn="l" defTabSz="584200" rtl="0" fontAlgn="base" hangingPunct="0">
        <a:spcBef>
          <a:spcPts val="4200"/>
        </a:spcBef>
        <a:spcAft>
          <a:spcPct val="0"/>
        </a:spcAft>
        <a:defRPr sz="3800">
          <a:solidFill>
            <a:srgbClr val="2F1A14"/>
          </a:solidFill>
          <a:latin typeface="+mn-lt"/>
          <a:ea typeface="+mn-ea"/>
          <a:cs typeface="+mn-cs"/>
          <a:sym typeface="Papyrus" pitchFamily="66" charset="0"/>
        </a:defRPr>
      </a:lvl5pPr>
      <a:lvl6pPr marL="1981200" algn="l" defTabSz="584200" rtl="0" fontAlgn="base" hangingPunct="0">
        <a:spcBef>
          <a:spcPts val="4200"/>
        </a:spcBef>
        <a:spcAft>
          <a:spcPct val="0"/>
        </a:spcAft>
        <a:defRPr sz="3800">
          <a:solidFill>
            <a:srgbClr val="2F1A14"/>
          </a:solidFill>
          <a:latin typeface="+mn-lt"/>
          <a:ea typeface="+mn-ea"/>
          <a:cs typeface="+mn-cs"/>
          <a:sym typeface="Papyrus" pitchFamily="66" charset="0"/>
        </a:defRPr>
      </a:lvl6pPr>
      <a:lvl7pPr marL="2438400" algn="l" defTabSz="584200" rtl="0" fontAlgn="base" hangingPunct="0">
        <a:spcBef>
          <a:spcPts val="4200"/>
        </a:spcBef>
        <a:spcAft>
          <a:spcPct val="0"/>
        </a:spcAft>
        <a:defRPr sz="3800">
          <a:solidFill>
            <a:srgbClr val="2F1A14"/>
          </a:solidFill>
          <a:latin typeface="+mn-lt"/>
          <a:ea typeface="+mn-ea"/>
          <a:cs typeface="+mn-cs"/>
          <a:sym typeface="Papyrus" pitchFamily="66" charset="0"/>
        </a:defRPr>
      </a:lvl7pPr>
      <a:lvl8pPr marL="2895600" algn="l" defTabSz="584200" rtl="0" fontAlgn="base" hangingPunct="0">
        <a:spcBef>
          <a:spcPts val="4200"/>
        </a:spcBef>
        <a:spcAft>
          <a:spcPct val="0"/>
        </a:spcAft>
        <a:defRPr sz="3800">
          <a:solidFill>
            <a:srgbClr val="2F1A14"/>
          </a:solidFill>
          <a:latin typeface="+mn-lt"/>
          <a:ea typeface="+mn-ea"/>
          <a:cs typeface="+mn-cs"/>
          <a:sym typeface="Papyrus" pitchFamily="66" charset="0"/>
        </a:defRPr>
      </a:lvl8pPr>
      <a:lvl9pPr marL="3352800" algn="l" defTabSz="584200" rtl="0" fontAlgn="base" hangingPunct="0">
        <a:spcBef>
          <a:spcPts val="4200"/>
        </a:spcBef>
        <a:spcAft>
          <a:spcPct val="0"/>
        </a:spcAft>
        <a:defRPr sz="3800">
          <a:solidFill>
            <a:srgbClr val="2F1A14"/>
          </a:solidFill>
          <a:latin typeface="+mn-lt"/>
          <a:ea typeface="+mn-ea"/>
          <a:cs typeface="+mn-cs"/>
          <a:sym typeface="Papyrus" pitchFamily="66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arxfoods.com/Morel-Mushroom-Recipes" TargetMode="Externa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7" name="Picture 1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48363" y="1363663"/>
            <a:ext cx="5895975" cy="4494212"/>
          </a:xfrm>
          <a:prstGeom prst="rect">
            <a:avLst/>
          </a:prstGeom>
          <a:noFill/>
          <a:ln w="12700" cap="rnd" cmpd="sng">
            <a:noFill/>
            <a:prstDash val="solid"/>
            <a:round/>
            <a:headEnd type="none" w="med" len="med"/>
            <a:tailEnd type="none" w="med" len="med"/>
          </a:ln>
          <a:effectLst/>
        </p:spPr>
      </p:pic>
      <p:sp>
        <p:nvSpPr>
          <p:cNvPr id="4098" name="Rectangle 2"/>
          <p:cNvSpPr>
            <a:spLocks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Morels of the Midwest</a:t>
            </a:r>
          </a:p>
        </p:txBody>
      </p:sp>
      <p:pic>
        <p:nvPicPr>
          <p:cNvPr id="4099" name="Picture 3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6275" y="1052513"/>
            <a:ext cx="5116513" cy="5118100"/>
          </a:xfrm>
          <a:prstGeom prst="rect">
            <a:avLst/>
          </a:prstGeom>
          <a:noFill/>
          <a:ln w="12700" cap="rnd" cmpd="sng">
            <a:noFill/>
            <a:prstDash val="solid"/>
            <a:round/>
            <a:headEnd type="none" w="med" len="med"/>
            <a:tailEnd type="none" w="med" len="med"/>
          </a:ln>
          <a:effectLst/>
        </p:spPr>
      </p:pic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1" name="Picture 1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61200" y="2921000"/>
            <a:ext cx="4356100" cy="5664200"/>
          </a:xfrm>
          <a:prstGeom prst="rect">
            <a:avLst/>
          </a:prstGeom>
          <a:noFill/>
          <a:ln w="12700" cap="rnd" cmpd="sng">
            <a:noFill/>
            <a:prstDash val="solid"/>
            <a:round/>
            <a:headEnd type="none" w="med" len="med"/>
            <a:tailEnd type="none" w="med" len="med"/>
          </a:ln>
          <a:effectLst/>
        </p:spPr>
      </p:pic>
      <p:sp>
        <p:nvSpPr>
          <p:cNvPr id="5122" name="Rectangle 2"/>
          <p:cNvSpPr>
            <a:spLocks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Example of morel</a:t>
            </a:r>
          </a:p>
        </p:txBody>
      </p:sp>
      <p:sp>
        <p:nvSpPr>
          <p:cNvPr id="5123" name="Rectangle 3"/>
          <p:cNvSpPr>
            <a:spLocks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With Spring rain and warm weather conditions are right to find the illusive Morel Mushroom.</a:t>
            </a:r>
          </a:p>
        </p:txBody>
      </p:sp>
    </p:spTree>
  </p:cSld>
  <p:clrMapOvr>
    <a:masterClrMapping/>
  </p:clrMapOvr>
  <p:transition spd="med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1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1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1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51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5" name="Picture 1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61200" y="2921000"/>
            <a:ext cx="4356100" cy="5664200"/>
          </a:xfrm>
          <a:prstGeom prst="rect">
            <a:avLst/>
          </a:prstGeom>
          <a:noFill/>
          <a:ln w="12700" cap="rnd" cmpd="sng">
            <a:noFill/>
            <a:prstDash val="solid"/>
            <a:round/>
            <a:headEnd type="none" w="med" len="med"/>
            <a:tailEnd type="none" w="med" len="med"/>
          </a:ln>
          <a:effectLst/>
        </p:spPr>
      </p:pic>
      <p:sp>
        <p:nvSpPr>
          <p:cNvPr id="6146" name="Rectangle 2"/>
          <p:cNvSpPr>
            <a:spLocks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147" name="Rectangle 3">
            <a:hlinkClick r:id="rId3"/>
          </p:cNvPr>
          <p:cNvSpPr>
            <a:spLocks noChangeArrowheads="1"/>
          </p:cNvSpPr>
          <p:nvPr>
            <p:ph type="body" idx="1"/>
          </p:nvPr>
        </p:nvSpPr>
        <p:spPr>
          <a:xfrm>
            <a:off x="1255713" y="2921000"/>
            <a:ext cx="4954587" cy="5842000"/>
          </a:xfrm>
        </p:spPr>
        <p:txBody>
          <a:bodyPr/>
          <a:lstStyle/>
          <a:p>
            <a:r>
              <a:rPr lang="en-US"/>
              <a:t>Found throughout the midwest's hardwood forests and the Northwest.</a:t>
            </a:r>
          </a:p>
          <a:p>
            <a:r>
              <a:rPr lang="en-US"/>
              <a:t>Hundreds of delicious </a:t>
            </a:r>
            <a:r>
              <a:rPr lang="en-US" u="sng">
                <a:hlinkClick r:id="rId3"/>
              </a:rPr>
              <a:t>recipes</a:t>
            </a:r>
            <a:r>
              <a:rPr lang="en-US"/>
              <a:t>  </a:t>
            </a:r>
          </a:p>
        </p:txBody>
      </p:sp>
    </p:spTree>
  </p:cSld>
  <p:clrMapOvr>
    <a:masterClrMapping/>
  </p:clrMapOvr>
  <p:transition spd="med"/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theme1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 Theme">
      <a:majorFont>
        <a:latin typeface="Papyrus"/>
        <a:ea typeface="Papyrus"/>
        <a:cs typeface="Papyrus"/>
      </a:majorFont>
      <a:minorFont>
        <a:latin typeface="Papyrus"/>
        <a:ea typeface="Papyrus"/>
        <a:cs typeface="Papyru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2F1A14"/>
          </a:solidFill>
          <a:prstDash val="solid"/>
          <a:miter lim="0"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5842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600" b="0" i="0" u="none" strike="noStrike" cap="none" normalizeH="0" baseline="0" smtClean="0">
            <a:ln>
              <a:noFill/>
            </a:ln>
            <a:solidFill>
              <a:srgbClr val="2F1A14"/>
            </a:solidFill>
            <a:effectLst/>
            <a:latin typeface="Papyrus" pitchFamily="66" charset="0"/>
            <a:ea typeface="Papyrus" pitchFamily="66" charset="0"/>
            <a:cs typeface="Papyrus" pitchFamily="66" charset="0"/>
            <a:sym typeface="Papyrus" pitchFamily="6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2F1A14"/>
          </a:solidFill>
          <a:prstDash val="solid"/>
          <a:miter lim="0"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5842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600" b="0" i="0" u="none" strike="noStrike" cap="none" normalizeH="0" baseline="0" smtClean="0">
            <a:ln>
              <a:noFill/>
            </a:ln>
            <a:solidFill>
              <a:srgbClr val="2F1A14"/>
            </a:solidFill>
            <a:effectLst/>
            <a:latin typeface="Papyrus" pitchFamily="66" charset="0"/>
            <a:ea typeface="Papyrus" pitchFamily="66" charset="0"/>
            <a:cs typeface="Papyrus" pitchFamily="66" charset="0"/>
            <a:sym typeface="Papyrus" pitchFamily="66" charset="0"/>
          </a:defRPr>
        </a:defPPr>
      </a:lst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 Theme">
      <a:majorFont>
        <a:latin typeface="Papyrus"/>
        <a:ea typeface="Papyrus"/>
        <a:cs typeface="Papyrus"/>
      </a:majorFont>
      <a:minorFont>
        <a:latin typeface="Papyrus"/>
        <a:ea typeface="Papyrus"/>
        <a:cs typeface="Papyru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2F1A14"/>
          </a:solidFill>
          <a:prstDash val="solid"/>
          <a:miter lim="0"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5842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600" b="0" i="0" u="none" strike="noStrike" cap="none" normalizeH="0" baseline="0" smtClean="0">
            <a:ln>
              <a:noFill/>
            </a:ln>
            <a:solidFill>
              <a:srgbClr val="2F1A14"/>
            </a:solidFill>
            <a:effectLst/>
            <a:latin typeface="Papyrus" pitchFamily="66" charset="0"/>
            <a:ea typeface="Papyrus" pitchFamily="66" charset="0"/>
            <a:cs typeface="Papyrus" pitchFamily="66" charset="0"/>
            <a:sym typeface="Papyrus" pitchFamily="6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2F1A14"/>
          </a:solidFill>
          <a:prstDash val="solid"/>
          <a:miter lim="0"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5842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600" b="0" i="0" u="none" strike="noStrike" cap="none" normalizeH="0" baseline="0" smtClean="0">
            <a:ln>
              <a:noFill/>
            </a:ln>
            <a:solidFill>
              <a:srgbClr val="2F1A14"/>
            </a:solidFill>
            <a:effectLst/>
            <a:latin typeface="Papyrus" pitchFamily="66" charset="0"/>
            <a:ea typeface="Papyrus" pitchFamily="66" charset="0"/>
            <a:cs typeface="Papyrus" pitchFamily="66" charset="0"/>
            <a:sym typeface="Papyrus" pitchFamily="66" charset="0"/>
          </a:defRPr>
        </a:defPPr>
      </a:lst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37</Words>
  <Application>Microsoft Office PowerPoint</Application>
  <PresentationFormat>Custom</PresentationFormat>
  <Paragraphs>5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Papyrus</vt:lpstr>
      <vt:lpstr>Noteworthy Bold</vt:lpstr>
      <vt:lpstr>Office Theme</vt:lpstr>
      <vt:lpstr>Office Theme</vt:lpstr>
      <vt:lpstr>Morels of the Midwest</vt:lpstr>
      <vt:lpstr>Example of morel</vt:lpstr>
      <vt:lpstr>Slide 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Morels of the Midwest</dc:title>
  <dc:creator>irwin-knight</dc:creator>
  <cp:lastModifiedBy>irwin-knight</cp:lastModifiedBy>
  <cp:revision>1</cp:revision>
  <dcterms:modified xsi:type="dcterms:W3CDTF">2012-04-20T18:08:40Z</dcterms:modified>
</cp:coreProperties>
</file>